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4" r:id="rId6"/>
    <p:sldId id="266" r:id="rId7"/>
    <p:sldId id="268" r:id="rId8"/>
    <p:sldId id="270" r:id="rId9"/>
    <p:sldId id="271" r:id="rId10"/>
    <p:sldId id="258" r:id="rId11"/>
    <p:sldId id="260" r:id="rId12"/>
    <p:sldId id="261" r:id="rId13"/>
    <p:sldId id="263" r:id="rId14"/>
    <p:sldId id="265" r:id="rId15"/>
    <p:sldId id="267" r:id="rId16"/>
    <p:sldId id="269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60E87C-A881-4021-8382-93A90B4F245D}" v="2" dt="2021-08-14T17:03:29.7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a Williams" userId="659d7d56d1bbd31c" providerId="LiveId" clId="{EA60E87C-A881-4021-8382-93A90B4F245D}"/>
    <pc:docChg chg="modSld">
      <pc:chgData name="Kala Williams" userId="659d7d56d1bbd31c" providerId="LiveId" clId="{EA60E87C-A881-4021-8382-93A90B4F245D}" dt="2021-08-14T17:03:29.762" v="1"/>
      <pc:docMkLst>
        <pc:docMk/>
      </pc:docMkLst>
      <pc:sldChg chg="setBg">
        <pc:chgData name="Kala Williams" userId="659d7d56d1bbd31c" providerId="LiveId" clId="{EA60E87C-A881-4021-8382-93A90B4F245D}" dt="2021-08-14T17:03:29.762" v="1"/>
        <pc:sldMkLst>
          <pc:docMk/>
          <pc:sldMk cId="485947457" sldId="27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4B90E-B8A1-4565-AC0D-BB492DA6B7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AE4E65-9703-47D8-8BF2-0A66FF88CB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55113-AA55-4094-99CF-E2D28BD2F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7CBB0-00BC-4BDB-A1F2-D31BD73FA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603D1-33AF-4C1B-8FA5-6FF1EB1D7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352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C829D-F1AD-481C-83A8-D444A421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3452C1-84ED-400E-BA25-810A9D988E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4E1AAB-6200-4A30-ACF3-0139810DE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78B37-EC41-4B5E-998C-8E4857645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C819B-B7CE-4D25-AF0F-9FA272D0C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70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8D31A0-B234-4FA3-8AD9-2FF43933ED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4E900A-3E94-43CA-804F-7A346CADCD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E4A0C-DBBB-4A86-9EDA-353490A9D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AE943-55E8-45D1-B8C1-E56C03BF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A2B663-8AA1-448A-827A-8855FA490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6318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F2270-FFA4-44FF-9CCA-4F2E58796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33A30-2F69-4CC8-8CE2-9CDF3AEEF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6A5A8-2EC7-4BC9-BFFE-C0542994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EE3E1-D126-4718-852E-3693EDFAD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ED6F9-84E6-43CC-AAC1-6542CBEDF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299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8096D-40DF-4179-A524-21D562EC5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07D9D1-167B-4CB6-870B-D86145CCC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EF196-2BF0-4B16-BB31-957D900D5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87E8B-F9EA-4C07-8EE9-122F2B9C2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49FEC-40DC-4E83-9837-CE9F7C28B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67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BCC6E-07E6-4AFB-8BC8-EC86EA564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AE276-6482-4BDD-8575-90FD1741EC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758807-C8B9-4D3E-95CB-D6E8AAE282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B8EAF8-67AD-4A19-9594-601DD47BB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F810FD-5534-4897-A722-B95446A40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B82147-30F1-457C-9070-E155B2593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102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F774A-D56F-4624-847B-F5A776CA6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E705A1-8AC7-4FBD-AA81-0AE421F74D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560976-BCF0-479A-B9FD-0E245223A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000EAD-854B-4C76-95CB-61D1C44BD4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33CEF1-34DE-4BF2-A21D-E4F7A177B1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29EDF0-C0A2-4DCC-9741-A5FA3529C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0A447E-5724-4D9A-8A2F-1ECD99AF0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72D967-A60B-42C2-8D35-108AB027A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803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081F6-3D7C-4A7F-BB2A-7A775621A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E5558-2F13-4B06-9E20-4F29FC4AB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37CC9-7542-4F57-81D3-64FC67458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CE0D9-2FA6-4E6F-B5EC-1FA087EB3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54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0ECC0-95B5-4E40-A070-48991C668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05C32F-ACB4-4393-946B-B2AF0B995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017EE-D83E-4F10-AEBD-3A7BC518E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040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73A2D-72B8-45C1-B51A-517B51EC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7BBF1-30C6-4096-B335-C7CD46127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84CAF1-1A46-4025-B42D-9160B31315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6A6443-B387-4EB9-A28D-D021FDFB2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3F89E6-39B2-425A-9EF3-3CA976376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906B72-0A43-418A-BEC0-CCF14DEB1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3115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2EFF6-B82C-439D-81D1-68B4C10C7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DB14F2-60D8-4C9B-B7EE-0706B2E05D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00858-A59D-4FCD-8DAD-EC5FD0C3F3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DCBC16-B118-4CC2-81CE-2DD3FA4B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58F2D9-F77C-4046-BCAF-AB7AECFE2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1B5F1-A289-4FC7-8688-B79288D55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170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401CDC-5970-476F-9083-068327A4A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BC6895-F101-459F-8634-D7CCE84642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BF7457-43C2-4FD5-8E12-462B2EA36E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7049D-52F7-464E-939E-55C164C073E0}" type="datetimeFigureOut">
              <a:rPr lang="en-GB" smtClean="0"/>
              <a:t>14/08/2021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F6B33-5701-43FF-801D-646A2B39C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A62F3-0029-4A34-A30A-0999522787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0B809-7F9D-403B-83D8-0E1987534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129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624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932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900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149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541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88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96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371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5947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3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139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871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379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503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338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913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276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755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Widescreen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Raven - Teaching Slides</dc:title>
  <dc:creator>ReadMaster</dc:creator>
  <cp:lastModifiedBy>Kala Williams</cp:lastModifiedBy>
  <cp:revision>1</cp:revision>
  <dcterms:created xsi:type="dcterms:W3CDTF">2021-08-13T21:23:36Z</dcterms:created>
  <dcterms:modified xsi:type="dcterms:W3CDTF">2021-08-14T17:04:02Z</dcterms:modified>
</cp:coreProperties>
</file>